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74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1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609600" y="3699804"/>
            <a:ext cx="110744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609600" y="1433732"/>
            <a:ext cx="110744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951501" y="3550126"/>
            <a:ext cx="39624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6278099" y="3550126"/>
            <a:ext cx="39624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6053797" y="3526302"/>
            <a:ext cx="6096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3F734-6D10-4642-86CD-E9BA6753AA5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E00AC8-49FF-406B-AF3D-F3E02FF5674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6096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A13F734-6D10-4642-86CD-E9BA6753AA5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8CE00AC8-49FF-406B-AF3D-F3E02FF5674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3F734-6D10-4642-86CD-E9BA6753AA5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00AC8-49FF-406B-AF3D-F3E02FF5674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5664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4958864"/>
            <a:ext cx="105664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914400" y="4916993"/>
            <a:ext cx="105664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3F734-6D10-4642-86CD-E9BA6753AA5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00AC8-49FF-406B-AF3D-F3E02FF5674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609600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6197600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00AC8-49FF-406B-AF3D-F3E02FF5674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3F734-6D10-4642-86CD-E9BA6753AA5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399593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609600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6199717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6197600" y="1399593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750593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339840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3F734-6D10-4642-86CD-E9BA6753AA5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00AC8-49FF-406B-AF3D-F3E02FF5674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3F734-6D10-4642-86CD-E9BA6753AA5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00AC8-49FF-406B-AF3D-F3E02FF567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609600" y="457200"/>
            <a:ext cx="83312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042400" y="1600200"/>
            <a:ext cx="2645664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9042400" y="457200"/>
            <a:ext cx="26416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A13F734-6D10-4642-86CD-E9BA6753AA5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CE00AC8-49FF-406B-AF3D-F3E02FF5674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39200" y="457200"/>
            <a:ext cx="2743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09600" y="457200"/>
            <a:ext cx="80264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839200" y="1600200"/>
            <a:ext cx="27432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3F734-6D10-4642-86CD-E9BA6753AA5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E00AC8-49FF-406B-AF3D-F3E02FF5674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3F734-6D10-4642-86CD-E9BA6753AA5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00AC8-49FF-406B-AF3D-F3E02FF567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3F734-6D10-4642-86CD-E9BA6753AA5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00AC8-49FF-406B-AF3D-F3E02FF567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609600" y="1447800"/>
            <a:ext cx="109728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7721600" y="6203667"/>
            <a:ext cx="34544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A13F734-6D10-4642-86CD-E9BA6753AA5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844800" y="6203667"/>
            <a:ext cx="47752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11214100" y="6181531"/>
            <a:ext cx="8128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8CE00AC8-49FF-406B-AF3D-F3E02FF5674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7725" y="826027"/>
            <a:ext cx="81791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ГЕОДИНАМИКА И СОВРЕМЕННОЕ </a:t>
            </a:r>
          </a:p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ДВИЖЕНИЕ ЗЕМНОЙ КОРЫ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07162" y="6008145"/>
            <a:ext cx="76069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Выполнил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: магистрант группы 17-МГР(ГТ)-1,5 п Камельхан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Махамбет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Проверил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: доцент кафедры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ГКиК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Апшикур Байтак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88080" y="2457182"/>
            <a:ext cx="4953000" cy="28945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559188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4089" y="364855"/>
            <a:ext cx="1007364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Геодинамика</a:t>
            </a:r>
            <a:r>
              <a:rPr lang="ru-RU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200" b="1" i="1" dirty="0">
                <a:solidFill>
                  <a:srgbClr val="222222"/>
                </a:solidFill>
                <a:latin typeface="Times New Roman" pitchFamily="18" charset="0"/>
                <a:cs typeface="Times New Roman" pitchFamily="18" charset="0"/>
              </a:rPr>
              <a:t>— раздел геологии изучающий природу глубинных сил и процессов, возникающих в результате планетарной эволюции Земли, и обуславливающих движение вещества внутри </a:t>
            </a:r>
            <a:r>
              <a:rPr lang="ru-RU" sz="3200" b="1" i="1" dirty="0" smtClean="0">
                <a:solidFill>
                  <a:srgbClr val="222222"/>
                </a:solidFill>
                <a:latin typeface="Times New Roman" pitchFamily="18" charset="0"/>
                <a:cs typeface="Times New Roman" pitchFamily="18" charset="0"/>
              </a:rPr>
              <a:t>планеты. 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Одна из важнейших проблем геодинамики - </a:t>
            </a:r>
            <a:r>
              <a:rPr lang="ru-RU" sz="32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изучение перемещения литосферных плит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1026" name="Picture 2" descr="C:\Users\User\Desktop\дз\картинки\hello_html_m4d772b6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7257" y="3461658"/>
            <a:ext cx="6466114" cy="2690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105975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5394" y="695442"/>
            <a:ext cx="659674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Зная точное значение параметров перемещения плит можно решить важнейшие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 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геодинамические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 и геодезические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задачи: </a:t>
            </a:r>
          </a:p>
          <a:p>
            <a:endParaRPr lang="ru-RU" sz="2800" dirty="0" smtClean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построение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 уточнение земной системы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координат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исследование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приливно-отливных явлений в океанах и земной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коре;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изучение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гравитационного поля и формы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Земли;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изучение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особенностей ее вращения.</a:t>
            </a:r>
          </a:p>
        </p:txBody>
      </p:sp>
      <p:pic>
        <p:nvPicPr>
          <p:cNvPr id="2051" name="Picture 3" descr="C:\Users\User\Desktop\дз\картинки\img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40705" y="672354"/>
            <a:ext cx="4572000" cy="42761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4284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4420" y="408190"/>
            <a:ext cx="1000125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04800" algn="just">
              <a:spcAft>
                <a:spcPts val="0"/>
              </a:spcAft>
            </a:pPr>
            <a:r>
              <a:rPr lang="ru-RU" sz="2800" i="1" dirty="0">
                <a:solidFill>
                  <a:srgbClr val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Развитие </a:t>
            </a:r>
            <a:r>
              <a:rPr lang="ru-RU" sz="2800" b="1" i="1" dirty="0">
                <a:solidFill>
                  <a:srgbClr val="C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космической геодезии</a:t>
            </a:r>
            <a:r>
              <a:rPr lang="ru-RU" sz="2800" i="1" dirty="0">
                <a:solidFill>
                  <a:srgbClr val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 в последние десятилетия, обеспечивающее данными о скоростях движения точек на земной поверхности, позволило поднять геодинамические исследования на качественно новый уровень, а благодаря современным информационным технологиям исчезла проблема обработки больших массивов наблюденных данных.</a:t>
            </a:r>
            <a:endParaRPr lang="ru-RU" sz="2800" i="1" dirty="0">
              <a:effectLst/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</p:txBody>
      </p:sp>
      <p:pic>
        <p:nvPicPr>
          <p:cNvPr id="3074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38882" y="3663411"/>
            <a:ext cx="3084427" cy="25090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Картинки по запросу космическая геодез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26622" y="4113915"/>
            <a:ext cx="3746704" cy="20539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xmlns="" val="2767185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83680" y="509513"/>
            <a:ext cx="4783471" cy="5509200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algn="ctr"/>
            <a:r>
              <a:rPr lang="ru-RU" sz="3200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Геодинамические исследования </a:t>
            </a:r>
            <a:r>
              <a:rPr lang="ru-RU" sz="32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требуют соответствующего </a:t>
            </a:r>
            <a:endParaRPr lang="ru-RU" sz="3200" i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algn="ctr"/>
            <a:r>
              <a:rPr lang="ru-RU" sz="32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картографического</a:t>
            </a:r>
            <a:r>
              <a:rPr lang="ru-RU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 </a:t>
            </a:r>
            <a:r>
              <a:rPr lang="ru-RU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          </a:t>
            </a:r>
            <a:r>
              <a:rPr lang="ru-RU" sz="3200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сопровождения.                    </a:t>
            </a:r>
            <a:r>
              <a:rPr lang="ru-RU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настоящего времени </a:t>
            </a:r>
            <a:endParaRPr lang="ru-RU" sz="32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картографирование</a:t>
            </a:r>
            <a:r>
              <a:rPr lang="ru-RU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endParaRPr lang="ru-RU" sz="32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движения </a:t>
            </a:r>
            <a:r>
              <a:rPr lang="ru-RU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точек на земной поверхности должным образом не развивалось.</a:t>
            </a:r>
          </a:p>
        </p:txBody>
      </p:sp>
      <p:pic>
        <p:nvPicPr>
          <p:cNvPr id="4098" name="Picture 2" descr="Картинки по запросу картографические проекции вид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159990">
            <a:off x="83806" y="1459733"/>
            <a:ext cx="6000785" cy="2480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9269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3772" y="549962"/>
            <a:ext cx="109361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ru-RU" sz="2800" i="1" dirty="0" smtClean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Немногочисленные </a:t>
            </a:r>
            <a:r>
              <a:rPr lang="ru-RU" sz="2800" i="1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карты, основывающиеся на результатах наблюдения систем космической геодезии, носят откровенно иллюстративный характер и имеют очевидные недостатки: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2800" i="1" dirty="0" smtClean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они </a:t>
            </a:r>
            <a:r>
              <a:rPr lang="ru-RU" sz="2800" i="1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бессистемны и не </a:t>
            </a:r>
            <a:r>
              <a:rPr lang="ru-RU" sz="2800" i="1" dirty="0" smtClean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унифицированы;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2800" i="1" dirty="0" smtClean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2800" i="1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не приведены к единой</a:t>
            </a:r>
            <a:r>
              <a:rPr lang="ru-RU" sz="2800" i="1" dirty="0">
                <a:solidFill>
                  <a:srgbClr val="C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 картографической</a:t>
            </a:r>
            <a:r>
              <a:rPr lang="ru-RU" sz="2800" i="1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 </a:t>
            </a:r>
            <a:r>
              <a:rPr lang="ru-RU" sz="2800" i="1" dirty="0" smtClean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основе;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2800" i="1" dirty="0" smtClean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2800" i="1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представляют информацию в чрезмерно обобщенном виде. </a:t>
            </a:r>
            <a:endParaRPr lang="ru-RU" sz="2800" i="1" dirty="0" smtClean="0">
              <a:solidFill>
                <a:srgbClr val="000000"/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pic>
        <p:nvPicPr>
          <p:cNvPr id="3074" name="Picture 2" descr="C:\Users\User\Desktop\дз\картинки\871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25189" y="3355794"/>
            <a:ext cx="7889965" cy="31233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17502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7646" y="745339"/>
            <a:ext cx="481796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3200" i="1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Отмеченные недостатки приводят к тому, что эти карты выполняют только одну </a:t>
            </a:r>
            <a:r>
              <a:rPr lang="ru-RU" sz="3200" i="1" dirty="0" smtClean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функцию присущую             </a:t>
            </a:r>
            <a:r>
              <a:rPr lang="ru-RU" sz="3200" i="1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картографическим</a:t>
            </a:r>
            <a:r>
              <a:rPr lang="ru-RU" sz="3200" i="1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 </a:t>
            </a:r>
            <a:r>
              <a:rPr lang="ru-RU" sz="3200" i="1" dirty="0" smtClean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изображениям </a:t>
            </a:r>
            <a:r>
              <a:rPr lang="ru-RU" sz="3200" i="1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- </a:t>
            </a:r>
            <a:r>
              <a:rPr lang="ru-RU" sz="3200" i="1" dirty="0">
                <a:solidFill>
                  <a:srgbClr val="C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фиксировать, визуализировать результаты наблюдений, но они не могут быть инструментом исследования. </a:t>
            </a:r>
            <a:endParaRPr lang="ru-RU" sz="32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Картинки по запросу картография в геодез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52636" y="873150"/>
            <a:ext cx="3011371" cy="43019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xmlns="" val="16621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65523" y="586036"/>
            <a:ext cx="95974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800" b="1" i="1" dirty="0" smtClean="0">
                <a:solidFill>
                  <a:schemeClr val="tx2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Обширные</a:t>
            </a:r>
            <a:r>
              <a:rPr lang="ru-RU" sz="2800" b="1" i="1" dirty="0">
                <a:solidFill>
                  <a:schemeClr val="tx2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 геологические и геофизические данные требуют </a:t>
            </a:r>
            <a:r>
              <a:rPr lang="ru-RU" sz="2800" b="1" i="1" dirty="0" smtClean="0">
                <a:solidFill>
                  <a:schemeClr val="tx2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создания системы </a:t>
            </a:r>
            <a:r>
              <a:rPr lang="ru-RU" sz="2800" b="1" i="1" dirty="0">
                <a:solidFill>
                  <a:schemeClr val="tx2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картографического обеспечения геодинамических исследований, которая позволила бы выявлять пространственно-временные особенности и изменения регистрируемых геодинамических параметров.</a:t>
            </a:r>
            <a:endParaRPr lang="ru-RU" sz="28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Картинки по запросу картография в геодез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9054" y="3557557"/>
            <a:ext cx="4524375" cy="22860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xmlns="" val="105074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4820" y="646759"/>
            <a:ext cx="979820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>
              <a:spcAft>
                <a:spcPts val="0"/>
              </a:spcAft>
            </a:pPr>
            <a:r>
              <a:rPr lang="ru-RU" sz="2800" i="1" dirty="0" smtClean="0">
                <a:solidFill>
                  <a:srgbClr val="C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Все это </a:t>
            </a:r>
            <a:r>
              <a:rPr lang="ru-RU" sz="2800" i="1" dirty="0">
                <a:solidFill>
                  <a:srgbClr val="C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может быть обеспечено только с использованием ГИС-технологий, что позволит </a:t>
            </a:r>
            <a:r>
              <a:rPr lang="ru-RU" sz="2800" i="1" dirty="0" smtClean="0">
                <a:solidFill>
                  <a:srgbClr val="C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проводить:  </a:t>
            </a:r>
          </a:p>
          <a:p>
            <a:pPr algn="just">
              <a:spcAft>
                <a:spcPts val="0"/>
              </a:spcAft>
            </a:pPr>
            <a:endParaRPr lang="ru-RU" sz="2800" i="1" dirty="0" smtClean="0">
              <a:solidFill>
                <a:schemeClr val="tx2"/>
              </a:solidFill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800" i="1" dirty="0" smtClean="0">
                <a:solidFill>
                  <a:schemeClr val="tx2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геодинамический</a:t>
            </a:r>
            <a:r>
              <a:rPr lang="ru-RU" sz="2800" i="1" dirty="0">
                <a:solidFill>
                  <a:schemeClr val="tx2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 </a:t>
            </a:r>
            <a:r>
              <a:rPr lang="ru-RU" sz="2800" i="1" dirty="0" smtClean="0">
                <a:solidFill>
                  <a:schemeClr val="tx2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мониторинг; 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ru-RU" sz="2800" i="1" dirty="0" smtClean="0">
              <a:solidFill>
                <a:schemeClr val="tx2"/>
              </a:solidFill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800" i="1" dirty="0" smtClean="0">
                <a:solidFill>
                  <a:schemeClr val="tx2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обновлять </a:t>
            </a:r>
            <a:r>
              <a:rPr lang="ru-RU" sz="2800" i="1" dirty="0">
                <a:solidFill>
                  <a:schemeClr val="tx2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базы </a:t>
            </a:r>
            <a:r>
              <a:rPr lang="ru-RU" sz="2800" i="1" dirty="0" smtClean="0">
                <a:solidFill>
                  <a:schemeClr val="tx2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данных;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ru-RU" sz="2800" i="1" dirty="0" smtClean="0">
              <a:solidFill>
                <a:schemeClr val="tx2"/>
              </a:solidFill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800" i="1" dirty="0" smtClean="0">
                <a:solidFill>
                  <a:schemeClr val="tx2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систематизировать </a:t>
            </a:r>
            <a:r>
              <a:rPr lang="ru-RU" sz="2800" i="1" dirty="0">
                <a:solidFill>
                  <a:schemeClr val="tx2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и визуализировать полученные результаты в виде различных тематических </a:t>
            </a:r>
            <a:r>
              <a:rPr lang="ru-RU" sz="2800" i="1" dirty="0" smtClean="0">
                <a:solidFill>
                  <a:schemeClr val="tx2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карт;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ru-RU" sz="2800" i="1" dirty="0" smtClean="0">
              <a:solidFill>
                <a:schemeClr val="tx2"/>
              </a:solidFill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800" i="1" dirty="0" smtClean="0">
                <a:solidFill>
                  <a:schemeClr val="tx2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выявлять </a:t>
            </a:r>
            <a:r>
              <a:rPr lang="ru-RU" sz="2800" i="1" dirty="0">
                <a:solidFill>
                  <a:schemeClr val="tx2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взаимодействие различных явлений в геодинамике и геодезии, а также в сейсмологии и других областях наук, связанных с тектоникой литосферных плит.</a:t>
            </a:r>
            <a:endParaRPr lang="ru-RU" sz="2800" i="1" dirty="0">
              <a:solidFill>
                <a:schemeClr val="tx2"/>
              </a:solidFill>
              <a:effectLst/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</p:txBody>
      </p:sp>
      <p:pic>
        <p:nvPicPr>
          <p:cNvPr id="8196" name="Picture 4" descr="Похожее изображени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20487" y="1814143"/>
            <a:ext cx="2910468" cy="16347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9585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35711" y="2753680"/>
            <a:ext cx="78137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ВНИМАНИЕ!!!</a:t>
            </a:r>
          </a:p>
        </p:txBody>
      </p:sp>
    </p:spTree>
    <p:extLst>
      <p:ext uri="{BB962C8B-B14F-4D97-AF65-F5344CB8AC3E}">
        <p14:creationId xmlns:p14="http://schemas.microsoft.com/office/powerpoint/2010/main" xmlns="" val="59147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339</TotalTime>
  <Words>74</Words>
  <Application>Microsoft Office PowerPoint</Application>
  <PresentationFormat>Произвольный</PresentationFormat>
  <Paragraphs>32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Бумажная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Aidana_A</dc:creator>
  <cp:lastModifiedBy>Пользователь</cp:lastModifiedBy>
  <cp:revision>39</cp:revision>
  <dcterms:created xsi:type="dcterms:W3CDTF">2017-05-24T14:53:52Z</dcterms:created>
  <dcterms:modified xsi:type="dcterms:W3CDTF">2017-09-22T15:19:48Z</dcterms:modified>
</cp:coreProperties>
</file>